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68" r:id="rId4"/>
  </p:sldMasterIdLst>
  <p:notesMasterIdLst>
    <p:notesMasterId r:id="rId16"/>
  </p:notesMasterIdLst>
  <p:handoutMasterIdLst>
    <p:handoutMasterId r:id="rId17"/>
  </p:handoutMasterIdLst>
  <p:sldIdLst>
    <p:sldId id="330" r:id="rId5"/>
    <p:sldId id="329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40" r:id="rId14"/>
    <p:sldId id="34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316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C7B-7008-CF79-CA61-501AE40E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20" y="4080448"/>
            <a:ext cx="8550939" cy="1946607"/>
          </a:xfrm>
        </p:spPr>
        <p:txBody>
          <a:bodyPr/>
          <a:lstStyle/>
          <a:p>
            <a:r>
              <a:rPr lang="en-US" sz="1800" dirty="0"/>
              <a:t>Akish raj .a (e0222047)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C9233-DE4C-C574-F235-B08205E3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548640" y="4034586"/>
            <a:ext cx="8293481" cy="1139447"/>
          </a:xfrm>
        </p:spPr>
        <p:txBody>
          <a:bodyPr/>
          <a:lstStyle/>
          <a:p>
            <a:r>
              <a:rPr lang="en-US" dirty="0"/>
              <a:t>When AI Reveals Secrets: Model Leakage Risks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09B028-2392-7908-368A-246A2A9D3AEF}"/>
              </a:ext>
            </a:extLst>
          </p:cNvPr>
          <p:cNvSpPr txBox="1">
            <a:spLocks/>
          </p:cNvSpPr>
          <p:nvPr/>
        </p:nvSpPr>
        <p:spPr>
          <a:xfrm>
            <a:off x="983205" y="1659295"/>
            <a:ext cx="7063515" cy="1946607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80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Privacy issues in AI models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394CE1-13C6-7095-0097-267F18E6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626" y="930958"/>
            <a:ext cx="4850972" cy="45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9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7879-5E72-7819-B306-C9612B0E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4A125-43C6-EB62-ED93-EBD9243BFE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8E06B-44E0-B0CE-693E-4D6C7C4A7D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2443D-81E0-6E2F-B0E1-51EB0713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22" y="-30751"/>
            <a:ext cx="12315444" cy="69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295F-299B-DF4D-2E88-A15EE505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C15FD-72E1-E6AA-BA84-D7DA91876B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368F9-63F1-B479-8925-16EBA5C73E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770A8-EBB0-0A25-613B-564D0757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66" y="-44655"/>
            <a:ext cx="12333732" cy="6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F522BA-CBCE-7C9B-1085-753A5FDC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175" y="9145"/>
            <a:ext cx="1223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1A72-8014-64F8-D4DF-0921F14C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BB331-9700-5723-CBE4-0D912E066F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3368A-5ED4-7604-8F2D-7BE6885490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6A2B5-44E3-CA60-EEB8-F5C42C85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922" y="-34331"/>
            <a:ext cx="12279922" cy="68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9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BA86-5849-38B2-3EF2-BE3A85E9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241B1-0511-B8EB-D34E-A459DDE55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D592E-6212-2975-AF1F-6CCAE15D3B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07D65-DEDC-36A7-77AC-37278E9C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168" y="-68048"/>
            <a:ext cx="12458903" cy="69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232D-8A6B-54B6-4C59-EEECC25D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82A1-AE4C-D3FC-EF68-208B80B56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C7020-0DD2-6CF0-2290-9652824496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F4B73-EEB3-B8CA-5784-79017E8A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93" y="-5294"/>
            <a:ext cx="12236393" cy="68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B5BA-1126-6B2E-5AC7-42D45363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AA984-C12D-C9EE-4020-9E4CA3C9E9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F1902-441C-1E55-86D4-C11BF1E04E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107E3-BE08-A30C-FD0F-1196E364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565" y="-130614"/>
            <a:ext cx="12413565" cy="698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3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BDFA-E003-6C45-4918-80E1BD6E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6F272-325F-8473-0793-8304214D59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4F5C9-2BF5-161B-3FF7-DE1DC2F7AD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A692C-5D38-4598-2DAA-C01BEBDB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6" y="-42463"/>
            <a:ext cx="12265152" cy="69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99EB-1EF2-1246-155D-27A3CD97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1EC90-B74F-9981-463D-DB8A471B01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64E43-3F37-868B-7070-263C7A425D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56F0F-2731-B5D8-4774-69D36901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164" y="-52451"/>
            <a:ext cx="12422327" cy="69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5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4FD2-B8B7-8A5D-A7B7-0FF6F93B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C9CA2-0F4D-DF5A-EDBC-245033D16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2A2AC-F74E-734E-1449-C90962B8C6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28712-E941-A798-4165-806145AD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2" y="-6463"/>
            <a:ext cx="12248973" cy="68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52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8E5EEF-D939-4E9B-B588-5A9B9A07F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1D4CC6-3580-4AFF-ADAD-40005A217E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8AA7B-8093-4312-9C92-093E87B9931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Digital time capsule</Template>
  <TotalTime>850</TotalTime>
  <Words>21</Words>
  <Application>Microsoft Office PowerPoint</Application>
  <PresentationFormat>Widescreen</PresentationFormat>
  <Paragraphs>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MS PMincho</vt:lpstr>
      <vt:lpstr>Arial</vt:lpstr>
      <vt:lpstr>Calibri</vt:lpstr>
      <vt:lpstr>Courier New</vt:lpstr>
      <vt:lpstr>Mangal</vt:lpstr>
      <vt:lpstr>Custom</vt:lpstr>
      <vt:lpstr>Akish raj .a (e0222047)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Akish Raj</dc:creator>
  <cp:lastModifiedBy>Akish Raj</cp:lastModifiedBy>
  <cp:revision>2</cp:revision>
  <dcterms:created xsi:type="dcterms:W3CDTF">2025-12-18T16:23:47Z</dcterms:created>
  <dcterms:modified xsi:type="dcterms:W3CDTF">2025-12-30T15:59:25Z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